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9050-6773-47FD-ABBA-75C9B1BB530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2D46-2FC1-4812-8F7E-037393A81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Perkins 3</a:t>
            </a:r>
            <a:r>
              <a:rPr lang="en-US" baseline="30000" dirty="0" smtClean="0"/>
              <a:t>rd</a:t>
            </a:r>
            <a:r>
              <a:rPr lang="en-US" dirty="0" smtClean="0"/>
              <a:t> Quarter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Lorrie Toni, Perkins Director</a:t>
            </a:r>
          </a:p>
          <a:p>
            <a:r>
              <a:rPr lang="en-US" dirty="0" smtClean="0"/>
              <a:t>Jan. 27,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Plan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guide – click to open the Local Plan</a:t>
            </a:r>
          </a:p>
          <a:p>
            <a:r>
              <a:rPr lang="en-US" dirty="0" smtClean="0"/>
              <a:t>New action steps have to meet same requirements as old action steps:</a:t>
            </a:r>
          </a:p>
          <a:p>
            <a:pPr lvl="1"/>
            <a:r>
              <a:rPr lang="en-US" dirty="0" smtClean="0"/>
              <a:t>Do X</a:t>
            </a:r>
          </a:p>
          <a:p>
            <a:pPr lvl="1"/>
            <a:r>
              <a:rPr lang="en-US" dirty="0" smtClean="0"/>
              <a:t>To accomplish Y</a:t>
            </a:r>
          </a:p>
          <a:p>
            <a:pPr lvl="1"/>
            <a:r>
              <a:rPr lang="en-US" dirty="0" smtClean="0"/>
              <a:t>How it supports the first project objective</a:t>
            </a:r>
          </a:p>
          <a:p>
            <a:r>
              <a:rPr lang="en-US" dirty="0" smtClean="0"/>
              <a:t>Careful regarding equipment action steps – see guide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– Need a 2</a:t>
            </a:r>
            <a:r>
              <a:rPr lang="en-US" baseline="30000" dirty="0" smtClean="0"/>
              <a:t>nd</a:t>
            </a:r>
            <a:r>
              <a:rPr lang="en-US" dirty="0" smtClean="0"/>
              <a:t> Voucher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Administrators’ Handbook – If allocation total is greater than $100,000.</a:t>
            </a:r>
          </a:p>
          <a:p>
            <a:r>
              <a:rPr lang="en-US" dirty="0" smtClean="0"/>
              <a:t>Quarterly vouchers – good idea for all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Local Improvement Plan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524000"/>
            <a:ext cx="7543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One school/academic year’s data requires Local Improvement Plans two times</a:t>
            </a:r>
            <a:r>
              <a:rPr lang="en-US" dirty="0" smtClean="0"/>
              <a:t>:</a:t>
            </a:r>
          </a:p>
          <a:p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i="1" dirty="0"/>
              <a:t>Initial Local Improvement Plan and </a:t>
            </a:r>
            <a:endParaRPr lang="en-US" i="1" dirty="0" smtClean="0"/>
          </a:p>
          <a:p>
            <a:pPr>
              <a:buFont typeface="Arial" pitchFamily="34" charset="0"/>
              <a:buChar char="•"/>
            </a:pPr>
            <a:r>
              <a:rPr lang="en-US" i="1" dirty="0"/>
              <a:t> </a:t>
            </a:r>
            <a:r>
              <a:rPr lang="en-US" i="1" dirty="0" smtClean="0"/>
              <a:t> Final </a:t>
            </a:r>
            <a:r>
              <a:rPr lang="en-US" i="1" dirty="0"/>
              <a:t>Local Improvement Plan.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743200"/>
          <a:ext cx="7696200" cy="30480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94555"/>
                <a:gridCol w="2845175"/>
                <a:gridCol w="3556470"/>
              </a:tblGrid>
              <a:tr h="9143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School Year or Academic Year of the Data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Fiscal Year of Perkins Local Plan in which </a:t>
                      </a:r>
                      <a:r>
                        <a:rPr lang="en-US" sz="1600" b="1" u="sng" dirty="0" smtClean="0"/>
                        <a:t>INITIAL</a:t>
                      </a:r>
                      <a:r>
                        <a:rPr lang="en-US" sz="1200" b="1" u="sng" dirty="0" smtClean="0"/>
                        <a:t> </a:t>
                      </a:r>
                      <a:r>
                        <a:rPr lang="en-US" sz="1200" dirty="0"/>
                        <a:t>Local Improvement Plan for this data is completed (in January)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Fiscal Year of Perkins Local Plan in which </a:t>
                      </a:r>
                      <a:r>
                        <a:rPr lang="en-US" sz="1800" b="1" u="sng" dirty="0"/>
                        <a:t>Final</a:t>
                      </a:r>
                      <a:r>
                        <a:rPr lang="en-US" sz="1800" b="1" dirty="0"/>
                        <a:t> </a:t>
                      </a:r>
                      <a:r>
                        <a:rPr lang="en-US" sz="1200" dirty="0"/>
                        <a:t>Local Improvement Plan for this data is completed (first Local Plan submittal at beginning of fiscal year)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2010-2011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FY2011-2012 Local Plan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FY2012-2013 Local Plan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2011-2012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FY2012-2013 Local Plan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FY2013-2014 Local Plan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2012-2013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FY2013-2014 Local Plan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FY2014-2015 Local Plan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</a:tr>
              <a:tr h="533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2013-2014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FY2014-2015 Local Plan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FY2015-2016 Local Plan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7608" marR="6760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-27557"/>
            <a:ext cx="7391399" cy="665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02518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257800" y="1524000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7800" y="29718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764882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029200" y="1295400"/>
            <a:ext cx="609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400" y="1524000"/>
            <a:ext cx="228600" cy="198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1143000" y="2514600"/>
            <a:ext cx="441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3352800"/>
            <a:ext cx="2286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4343400"/>
            <a:ext cx="381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504991" cy="515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667000" y="1219200"/>
            <a:ext cx="762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00200" y="1828800"/>
            <a:ext cx="1066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485802" cy="46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200400" y="914400"/>
            <a:ext cx="762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914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Intent-To-Participate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Notification</a:t>
            </a:r>
          </a:p>
          <a:p>
            <a:r>
              <a:rPr lang="en-US" dirty="0" smtClean="0"/>
              <a:t>Can change contact information – will start immediately if different </a:t>
            </a:r>
          </a:p>
          <a:p>
            <a:r>
              <a:rPr lang="en-US" dirty="0" smtClean="0"/>
              <a:t>Plan of Study Question</a:t>
            </a:r>
          </a:p>
          <a:p>
            <a:r>
              <a:rPr lang="en-US" dirty="0" smtClean="0"/>
              <a:t>Consortia Directors need to wait until all member districts complete theirs</a:t>
            </a:r>
          </a:p>
          <a:p>
            <a:r>
              <a:rPr lang="en-US" dirty="0" smtClean="0"/>
              <a:t>Takes only a few seconds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230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Perkins 3rd Quarter </vt:lpstr>
      <vt:lpstr>Initial Local Improvement Plan</vt:lpstr>
      <vt:lpstr>Slide 3</vt:lpstr>
      <vt:lpstr>Slide 4</vt:lpstr>
      <vt:lpstr>Slide 5</vt:lpstr>
      <vt:lpstr>Slide 6</vt:lpstr>
      <vt:lpstr>Slide 7</vt:lpstr>
      <vt:lpstr>Slide 8</vt:lpstr>
      <vt:lpstr>Intent-To-Participate</vt:lpstr>
      <vt:lpstr>Local Plan Revisions</vt:lpstr>
      <vt:lpstr>Some – Need a 2nd Voucher</vt:lpstr>
    </vt:vector>
  </TitlesOfParts>
  <Company>CCCS-IT Client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Perkins 3rd Quarter </dc:title>
  <dc:creator>Lorrie Toni</dc:creator>
  <cp:lastModifiedBy>Lorrie Toni</cp:lastModifiedBy>
  <cp:revision>14</cp:revision>
  <dcterms:created xsi:type="dcterms:W3CDTF">2014-01-27T19:05:39Z</dcterms:created>
  <dcterms:modified xsi:type="dcterms:W3CDTF">2014-01-27T21:17:23Z</dcterms:modified>
</cp:coreProperties>
</file>